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362" r:id="rId11"/>
    <p:sldId id="366" r:id="rId12"/>
    <p:sldId id="367" r:id="rId13"/>
    <p:sldId id="370" r:id="rId14"/>
    <p:sldId id="368" r:id="rId15"/>
    <p:sldId id="369" r:id="rId16"/>
    <p:sldId id="372" r:id="rId17"/>
    <p:sldId id="373" r:id="rId18"/>
    <p:sldId id="371" r:id="rId19"/>
    <p:sldId id="364" r:id="rId20"/>
    <p:sldId id="365" r:id="rId21"/>
    <p:sldId id="374" r:id="rId22"/>
    <p:sldId id="383" r:id="rId23"/>
    <p:sldId id="376" r:id="rId24"/>
    <p:sldId id="375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268" r:id="rId51"/>
    <p:sldId id="403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404" r:id="rId61"/>
    <p:sldId id="405" r:id="rId62"/>
    <p:sldId id="406" r:id="rId63"/>
    <p:sldId id="407" r:id="rId64"/>
    <p:sldId id="408" r:id="rId65"/>
    <p:sldId id="409" r:id="rId66"/>
    <p:sldId id="266" r:id="rId67"/>
    <p:sldId id="410" r:id="rId68"/>
    <p:sldId id="411" r:id="rId69"/>
    <p:sldId id="412" r:id="rId70"/>
    <p:sldId id="431" r:id="rId71"/>
    <p:sldId id="413" r:id="rId72"/>
    <p:sldId id="414" r:id="rId73"/>
    <p:sldId id="415" r:id="rId74"/>
    <p:sldId id="433" r:id="rId75"/>
    <p:sldId id="423" r:id="rId76"/>
    <p:sldId id="422" r:id="rId77"/>
    <p:sldId id="432" r:id="rId78"/>
    <p:sldId id="434" r:id="rId79"/>
    <p:sldId id="435" r:id="rId80"/>
    <p:sldId id="430" r:id="rId8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06/03/2025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06/03/2025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06/03/2025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06/03/2025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06/03/2025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06/03/2025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jbex.github.io/Containers-for-HPC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Pre-installed modules</a:t>
            </a:r>
          </a:p>
          <a:p>
            <a:r>
              <a:rPr lang="en-US" dirty="0"/>
              <a:t>Install your own packages</a:t>
            </a:r>
          </a:p>
          <a:p>
            <a:r>
              <a:rPr lang="en-US" dirty="0"/>
              <a:t>Use containers</a:t>
            </a:r>
          </a:p>
          <a:p>
            <a:pPr lvl="1"/>
            <a:r>
              <a:rPr lang="en-US" dirty="0"/>
              <a:t>Not in scope: see </a:t>
            </a:r>
            <a:r>
              <a:rPr lang="en-US" dirty="0">
                <a:hlinkClick r:id="rId2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46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61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62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EB85AF-D636-5E47-0271-9C7EAC61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127AD-3883-E355-EB7B-EB09D35E6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Gut feeling?</a:t>
            </a:r>
          </a:p>
          <a:p>
            <a:r>
              <a:rPr lang="en-US" dirty="0"/>
              <a:t>Best guess?</a:t>
            </a:r>
          </a:p>
          <a:p>
            <a:r>
              <a:rPr lang="en-US" dirty="0"/>
              <a:t>Easy to optimize?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81641-04E8-2ADF-DD47-0894320E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3912133" y="4001294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1682728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73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78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4035</Words>
  <Application>Microsoft Office PowerPoint</Application>
  <PresentationFormat>Widescreen</PresentationFormat>
  <Paragraphs>978</Paragraphs>
  <Slides>80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Profiling R scripts</vt:lpstr>
      <vt:lpstr>Rprof wrapper</vt:lpstr>
      <vt:lpstr>Optimize algorithm first!</vt:lpstr>
      <vt:lpstr>If you don't profile…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40</cp:revision>
  <dcterms:created xsi:type="dcterms:W3CDTF">2025-01-17T10:10:41Z</dcterms:created>
  <dcterms:modified xsi:type="dcterms:W3CDTF">2025-06-03T08:43:53Z</dcterms:modified>
</cp:coreProperties>
</file>